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1" r:id="rId12"/>
    <p:sldId id="272" r:id="rId13"/>
    <p:sldId id="268" r:id="rId14"/>
  </p:sldIdLst>
  <p:sldSz cx="10058400" cy="77724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2256" y="-12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10464" y="685800"/>
            <a:ext cx="4437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009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550" name="Shape 5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604" name="Shape 6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1200"/>
          </a:p>
          <a:p>
            <a:pPr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FFFFFF"/>
              </a:solidFill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754379" y="4291636"/>
            <a:ext cx="8549700" cy="1185900"/>
          </a:xfrm>
          <a:prstGeom prst="rect">
            <a:avLst/>
          </a:prstGeom>
        </p:spPr>
        <p:txBody>
          <a:bodyPr lIns="101575" tIns="101575" rIns="101575" bIns="10157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3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3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3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3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3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3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3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3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54379" y="2392606"/>
            <a:ext cx="8549700" cy="1752600"/>
          </a:xfrm>
          <a:prstGeom prst="rect">
            <a:avLst/>
          </a:prstGeom>
        </p:spPr>
        <p:txBody>
          <a:bodyPr lIns="101575" tIns="101575" rIns="101575" bIns="101575" anchor="b" anchorCtr="0"/>
          <a:lstStyle>
            <a:lvl1pPr algn="ctr">
              <a:spcBef>
                <a:spcPts val="0"/>
              </a:spcBef>
              <a:buSzPct val="100000"/>
              <a:defRPr sz="5300"/>
            </a:lvl1pPr>
            <a:lvl2pPr algn="ctr">
              <a:spcBef>
                <a:spcPts val="0"/>
              </a:spcBef>
              <a:buSzPct val="100000"/>
              <a:defRPr sz="5300"/>
            </a:lvl2pPr>
            <a:lvl3pPr algn="ctr">
              <a:spcBef>
                <a:spcPts val="0"/>
              </a:spcBef>
              <a:buSzPct val="100000"/>
              <a:defRPr sz="5300"/>
            </a:lvl3pPr>
            <a:lvl4pPr algn="ctr">
              <a:spcBef>
                <a:spcPts val="0"/>
              </a:spcBef>
              <a:buSzPct val="100000"/>
              <a:defRPr sz="5300"/>
            </a:lvl4pPr>
            <a:lvl5pPr algn="ctr">
              <a:spcBef>
                <a:spcPts val="0"/>
              </a:spcBef>
              <a:buSzPct val="100000"/>
              <a:defRPr sz="5300"/>
            </a:lvl5pPr>
            <a:lvl6pPr algn="ctr">
              <a:spcBef>
                <a:spcPts val="0"/>
              </a:spcBef>
              <a:buSzPct val="100000"/>
              <a:defRPr sz="5300"/>
            </a:lvl6pPr>
            <a:lvl7pPr algn="ctr">
              <a:spcBef>
                <a:spcPts val="0"/>
              </a:spcBef>
              <a:buSzPct val="100000"/>
              <a:defRPr sz="5300"/>
            </a:lvl7pPr>
            <a:lvl8pPr algn="ctr">
              <a:spcBef>
                <a:spcPts val="0"/>
              </a:spcBef>
              <a:buSzPct val="100000"/>
              <a:defRPr sz="5300"/>
            </a:lvl8pPr>
            <a:lvl9pPr algn="ctr">
              <a:spcBef>
                <a:spcPts val="0"/>
              </a:spcBef>
              <a:buSzPct val="100000"/>
              <a:defRPr sz="5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499" cy="12954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02920" y="1813559"/>
            <a:ext cx="4442400" cy="51297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113019" y="1813559"/>
            <a:ext cx="4442400" cy="51297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499" cy="12954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02920" y="1739794"/>
            <a:ext cx="4444200" cy="7250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508000" indent="0" rtl="0">
              <a:spcBef>
                <a:spcPts val="0"/>
              </a:spcBef>
              <a:buFont typeface="Calibri"/>
              <a:buNone/>
              <a:defRPr/>
            </a:lvl2pPr>
            <a:lvl3pPr marL="1016000" indent="0" rtl="0">
              <a:spcBef>
                <a:spcPts val="0"/>
              </a:spcBef>
              <a:buFont typeface="Calibri"/>
              <a:buNone/>
              <a:defRPr/>
            </a:lvl3pPr>
            <a:lvl4pPr marL="1524000" indent="0" rtl="0">
              <a:spcBef>
                <a:spcPts val="0"/>
              </a:spcBef>
              <a:buFont typeface="Calibri"/>
              <a:buNone/>
              <a:defRPr/>
            </a:lvl4pPr>
            <a:lvl5pPr marL="2032000" indent="0" rtl="0">
              <a:spcBef>
                <a:spcPts val="0"/>
              </a:spcBef>
              <a:buFont typeface="Calibri"/>
              <a:buNone/>
              <a:defRPr/>
            </a:lvl5pPr>
            <a:lvl6pPr marL="2540000" indent="0" rtl="0">
              <a:spcBef>
                <a:spcPts val="0"/>
              </a:spcBef>
              <a:buFont typeface="Calibri"/>
              <a:buNone/>
              <a:defRPr/>
            </a:lvl6pPr>
            <a:lvl7pPr marL="3048000" indent="0" rtl="0">
              <a:spcBef>
                <a:spcPts val="0"/>
              </a:spcBef>
              <a:buFont typeface="Calibri"/>
              <a:buNone/>
              <a:defRPr/>
            </a:lvl7pPr>
            <a:lvl8pPr marL="3556000" indent="0" rtl="0">
              <a:spcBef>
                <a:spcPts val="0"/>
              </a:spcBef>
              <a:buFont typeface="Calibri"/>
              <a:buNone/>
              <a:defRPr/>
            </a:lvl8pPr>
            <a:lvl9pPr marL="40640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502920" y="2464858"/>
            <a:ext cx="4444200" cy="44780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5109527" y="1739794"/>
            <a:ext cx="4445999" cy="7250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508000" indent="0" rtl="0">
              <a:spcBef>
                <a:spcPts val="0"/>
              </a:spcBef>
              <a:buFont typeface="Calibri"/>
              <a:buNone/>
              <a:defRPr/>
            </a:lvl2pPr>
            <a:lvl3pPr marL="1016000" indent="0" rtl="0">
              <a:spcBef>
                <a:spcPts val="0"/>
              </a:spcBef>
              <a:buFont typeface="Calibri"/>
              <a:buNone/>
              <a:defRPr/>
            </a:lvl3pPr>
            <a:lvl4pPr marL="1524000" indent="0" rtl="0">
              <a:spcBef>
                <a:spcPts val="0"/>
              </a:spcBef>
              <a:buFont typeface="Calibri"/>
              <a:buNone/>
              <a:defRPr/>
            </a:lvl4pPr>
            <a:lvl5pPr marL="2032000" indent="0" rtl="0">
              <a:spcBef>
                <a:spcPts val="0"/>
              </a:spcBef>
              <a:buFont typeface="Calibri"/>
              <a:buNone/>
              <a:defRPr/>
            </a:lvl5pPr>
            <a:lvl6pPr marL="2540000" indent="0" rtl="0">
              <a:spcBef>
                <a:spcPts val="0"/>
              </a:spcBef>
              <a:buFont typeface="Calibri"/>
              <a:buNone/>
              <a:defRPr/>
            </a:lvl6pPr>
            <a:lvl7pPr marL="3048000" indent="0" rtl="0">
              <a:spcBef>
                <a:spcPts val="0"/>
              </a:spcBef>
              <a:buFont typeface="Calibri"/>
              <a:buNone/>
              <a:defRPr/>
            </a:lvl7pPr>
            <a:lvl8pPr marL="3556000" indent="0" rtl="0">
              <a:spcBef>
                <a:spcPts val="0"/>
              </a:spcBef>
              <a:buFont typeface="Calibri"/>
              <a:buNone/>
              <a:defRPr/>
            </a:lvl8pPr>
            <a:lvl9pPr marL="40640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5109527" y="2464858"/>
            <a:ext cx="4445999" cy="44780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499" cy="12954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02920" y="309456"/>
            <a:ext cx="3309299" cy="13172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932555" y="309456"/>
            <a:ext cx="5622900" cy="66333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502920" y="1626446"/>
            <a:ext cx="3309299" cy="53165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508000" indent="0" rtl="0">
              <a:spcBef>
                <a:spcPts val="0"/>
              </a:spcBef>
              <a:buFont typeface="Calibri"/>
              <a:buNone/>
              <a:defRPr/>
            </a:lvl2pPr>
            <a:lvl3pPr marL="1016000" indent="0" rtl="0">
              <a:spcBef>
                <a:spcPts val="0"/>
              </a:spcBef>
              <a:buFont typeface="Calibri"/>
              <a:buNone/>
              <a:defRPr/>
            </a:lvl3pPr>
            <a:lvl4pPr marL="1524000" indent="0" rtl="0">
              <a:spcBef>
                <a:spcPts val="0"/>
              </a:spcBef>
              <a:buFont typeface="Calibri"/>
              <a:buNone/>
              <a:defRPr/>
            </a:lvl4pPr>
            <a:lvl5pPr marL="2032000" indent="0" rtl="0">
              <a:spcBef>
                <a:spcPts val="0"/>
              </a:spcBef>
              <a:buFont typeface="Calibri"/>
              <a:buNone/>
              <a:defRPr/>
            </a:lvl5pPr>
            <a:lvl6pPr marL="2540000" indent="0" rtl="0">
              <a:spcBef>
                <a:spcPts val="0"/>
              </a:spcBef>
              <a:buFont typeface="Calibri"/>
              <a:buNone/>
              <a:defRPr/>
            </a:lvl6pPr>
            <a:lvl7pPr marL="3048000" indent="0" rtl="0">
              <a:spcBef>
                <a:spcPts val="0"/>
              </a:spcBef>
              <a:buFont typeface="Calibri"/>
              <a:buNone/>
              <a:defRPr/>
            </a:lvl7pPr>
            <a:lvl8pPr marL="3556000" indent="0" rtl="0">
              <a:spcBef>
                <a:spcPts val="0"/>
              </a:spcBef>
              <a:buFont typeface="Calibri"/>
              <a:buNone/>
              <a:defRPr/>
            </a:lvl8pPr>
            <a:lvl9pPr marL="40640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971516" y="5440680"/>
            <a:ext cx="6035099" cy="6423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1971516" y="694478"/>
            <a:ext cx="6035099" cy="4663499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971516" y="6082982"/>
            <a:ext cx="6035099" cy="9123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508000" indent="0" rtl="0">
              <a:spcBef>
                <a:spcPts val="0"/>
              </a:spcBef>
              <a:buFont typeface="Calibri"/>
              <a:buNone/>
              <a:defRPr/>
            </a:lvl2pPr>
            <a:lvl3pPr marL="1016000" indent="0" rtl="0">
              <a:spcBef>
                <a:spcPts val="0"/>
              </a:spcBef>
              <a:buFont typeface="Calibri"/>
              <a:buNone/>
              <a:defRPr/>
            </a:lvl3pPr>
            <a:lvl4pPr marL="1524000" indent="0" rtl="0">
              <a:spcBef>
                <a:spcPts val="0"/>
              </a:spcBef>
              <a:buFont typeface="Calibri"/>
              <a:buNone/>
              <a:defRPr/>
            </a:lvl4pPr>
            <a:lvl5pPr marL="2032000" indent="0" rtl="0">
              <a:spcBef>
                <a:spcPts val="0"/>
              </a:spcBef>
              <a:buFont typeface="Calibri"/>
              <a:buNone/>
              <a:defRPr/>
            </a:lvl5pPr>
            <a:lvl6pPr marL="2540000" indent="0" rtl="0">
              <a:spcBef>
                <a:spcPts val="0"/>
              </a:spcBef>
              <a:buFont typeface="Calibri"/>
              <a:buNone/>
              <a:defRPr/>
            </a:lvl6pPr>
            <a:lvl7pPr marL="3048000" indent="0" rtl="0">
              <a:spcBef>
                <a:spcPts val="0"/>
              </a:spcBef>
              <a:buFont typeface="Calibri"/>
              <a:buNone/>
              <a:defRPr/>
            </a:lvl7pPr>
            <a:lvl8pPr marL="3556000" indent="0" rtl="0">
              <a:spcBef>
                <a:spcPts val="0"/>
              </a:spcBef>
              <a:buFont typeface="Calibri"/>
              <a:buNone/>
              <a:defRPr/>
            </a:lvl8pPr>
            <a:lvl9pPr marL="40640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499" cy="12954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464379" y="-147839"/>
            <a:ext cx="5129700" cy="90524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marL="381000" indent="-152400" algn="l" rtl="0">
              <a:spcBef>
                <a:spcPts val="70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825500" indent="-114300" algn="l" rtl="0">
              <a:spcBef>
                <a:spcPts val="60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270000" indent="-88900" algn="l" rtl="0">
              <a:spcBef>
                <a:spcPts val="50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778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286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794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3302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810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4318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5107979" y="2495556"/>
            <a:ext cx="6631799" cy="22632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497850" y="316206"/>
            <a:ext cx="6631799" cy="66218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marL="381000" indent="-152400" algn="l" rtl="0">
              <a:spcBef>
                <a:spcPts val="70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825500" indent="-114300" algn="l" rtl="0">
              <a:spcBef>
                <a:spcPts val="60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270000" indent="-88900" algn="l" rtl="0">
              <a:spcBef>
                <a:spcPts val="50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778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286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794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3302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810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4318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499" cy="1295699"/>
          </a:xfrm>
          <a:prstGeom prst="rect">
            <a:avLst/>
          </a:prstGeom>
        </p:spPr>
        <p:txBody>
          <a:bodyPr lIns="101575" tIns="101575" rIns="101575" bIns="10157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502920" y="1813559"/>
            <a:ext cx="9052499" cy="5630100"/>
          </a:xfrm>
          <a:prstGeom prst="rect">
            <a:avLst/>
          </a:prstGeom>
        </p:spPr>
        <p:txBody>
          <a:bodyPr lIns="101575" tIns="101575" rIns="101575" bIns="10157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499" cy="1295699"/>
          </a:xfrm>
          <a:prstGeom prst="rect">
            <a:avLst/>
          </a:prstGeom>
        </p:spPr>
        <p:txBody>
          <a:bodyPr lIns="101575" tIns="101575" rIns="101575" bIns="10157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02920" y="1813559"/>
            <a:ext cx="4394099" cy="5630100"/>
          </a:xfrm>
          <a:prstGeom prst="rect">
            <a:avLst/>
          </a:prstGeom>
        </p:spPr>
        <p:txBody>
          <a:bodyPr lIns="101575" tIns="101575" rIns="101575" bIns="10157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161501" y="1813559"/>
            <a:ext cx="4394099" cy="5630100"/>
          </a:xfrm>
          <a:prstGeom prst="rect">
            <a:avLst/>
          </a:prstGeom>
        </p:spPr>
        <p:txBody>
          <a:bodyPr lIns="101575" tIns="101575" rIns="101575" bIns="10157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499" cy="1295699"/>
          </a:xfrm>
          <a:prstGeom prst="rect">
            <a:avLst/>
          </a:prstGeom>
        </p:spPr>
        <p:txBody>
          <a:bodyPr lIns="101575" tIns="101575" rIns="101575" bIns="10157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02920" y="6658423"/>
            <a:ext cx="9052499" cy="785100"/>
          </a:xfrm>
          <a:prstGeom prst="rect">
            <a:avLst/>
          </a:prstGeom>
        </p:spPr>
        <p:txBody>
          <a:bodyPr lIns="101575" tIns="101575" rIns="101575" bIns="101575" anchor="t" anchorCtr="0"/>
          <a:lstStyle>
            <a:lvl1pPr algn="ctr">
              <a:spcBef>
                <a:spcPts val="0"/>
              </a:spcBef>
              <a:buSzPct val="100000"/>
              <a:buNone/>
              <a:defRPr sz="20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754379" y="2414481"/>
            <a:ext cx="8549700" cy="16658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08759" y="4404360"/>
            <a:ext cx="7040999" cy="19863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marL="0" marR="0" indent="0" algn="ctr" rtl="0">
              <a:spcBef>
                <a:spcPts val="700"/>
              </a:spcBef>
              <a:buClr>
                <a:schemeClr val="lt1"/>
              </a:buClr>
              <a:buFont typeface="Calibri"/>
              <a:buNone/>
              <a:defRPr/>
            </a:lvl1pPr>
            <a:lvl2pPr marL="508000" marR="0" indent="0" algn="ctr" rtl="0">
              <a:spcBef>
                <a:spcPts val="600"/>
              </a:spcBef>
              <a:buClr>
                <a:schemeClr val="lt1"/>
              </a:buClr>
              <a:buFont typeface="Calibri"/>
              <a:buNone/>
              <a:defRPr/>
            </a:lvl2pPr>
            <a:lvl3pPr marL="1016000" marR="0" indent="0" algn="ctr" rtl="0">
              <a:spcBef>
                <a:spcPts val="500"/>
              </a:spcBef>
              <a:buClr>
                <a:schemeClr val="lt1"/>
              </a:buClr>
              <a:buFont typeface="Calibri"/>
              <a:buNone/>
              <a:defRPr/>
            </a:lvl3pPr>
            <a:lvl4pPr marL="15240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4pPr>
            <a:lvl5pPr marL="20320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5pPr>
            <a:lvl6pPr marL="25400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6pPr>
            <a:lvl7pPr marL="30480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7pPr>
            <a:lvl8pPr marL="35560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8pPr>
            <a:lvl9pPr marL="40640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499" cy="12954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02920" y="1813559"/>
            <a:ext cx="9052499" cy="51297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marL="381000" indent="-152400" algn="l" rtl="0">
              <a:spcBef>
                <a:spcPts val="70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825500" indent="-114300" algn="l" rtl="0">
              <a:spcBef>
                <a:spcPts val="60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270000" indent="-88900" algn="l" rtl="0">
              <a:spcBef>
                <a:spcPts val="50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778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286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794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3302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810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43180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94544" y="4994486"/>
            <a:ext cx="8549700" cy="15435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94544" y="3294275"/>
            <a:ext cx="8549700" cy="17003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b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508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2pPr>
            <a:lvl3pPr marL="101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3pPr>
            <a:lvl4pPr marL="1524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4pPr>
            <a:lvl5pPr marL="2032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5pPr>
            <a:lvl6pPr marL="2540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6pPr>
            <a:lvl7pPr marL="3048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7pPr>
            <a:lvl8pPr marL="355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8pPr>
            <a:lvl9pPr marL="4064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8000" marR="0" indent="0" algn="l" rtl="0">
              <a:spcBef>
                <a:spcPts val="0"/>
              </a:spcBef>
              <a:defRPr/>
            </a:lvl2pPr>
            <a:lvl3pPr marL="1016000" marR="0" indent="0" algn="l" rtl="0">
              <a:spcBef>
                <a:spcPts val="0"/>
              </a:spcBef>
              <a:defRPr/>
            </a:lvl3pPr>
            <a:lvl4pPr marL="1524000" marR="0" indent="0" algn="l" rtl="0">
              <a:spcBef>
                <a:spcPts val="0"/>
              </a:spcBef>
              <a:defRPr/>
            </a:lvl4pPr>
            <a:lvl5pPr marL="2032000" marR="0" indent="0" algn="l" rtl="0">
              <a:spcBef>
                <a:spcPts val="0"/>
              </a:spcBef>
              <a:defRPr/>
            </a:lvl5pPr>
            <a:lvl6pPr marL="2540000" marR="0" indent="0" algn="l" rtl="0">
              <a:spcBef>
                <a:spcPts val="0"/>
              </a:spcBef>
              <a:defRPr/>
            </a:lvl6pPr>
            <a:lvl7pPr marL="3048000" marR="0" indent="0" algn="l" rtl="0">
              <a:spcBef>
                <a:spcPts val="0"/>
              </a:spcBef>
              <a:defRPr/>
            </a:lvl7pPr>
            <a:lvl8pPr marL="3556000" marR="0" indent="0" algn="l" rtl="0">
              <a:spcBef>
                <a:spcPts val="0"/>
              </a:spcBef>
              <a:defRPr/>
            </a:lvl8pPr>
            <a:lvl9pPr marL="4064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499" cy="1295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502920" y="1813559"/>
            <a:ext cx="9052499" cy="56301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>
              <a:spcBef>
                <a:spcPts val="700"/>
              </a:spcBef>
              <a:buClr>
                <a:schemeClr val="lt1"/>
              </a:buClr>
              <a:buSzPct val="100000"/>
              <a:defRPr sz="3300">
                <a:solidFill>
                  <a:schemeClr val="lt1"/>
                </a:solidFill>
              </a:defRPr>
            </a:lvl1pPr>
            <a:lvl2pPr>
              <a:spcBef>
                <a:spcPts val="500"/>
              </a:spcBef>
              <a:buClr>
                <a:schemeClr val="lt1"/>
              </a:buClr>
              <a:buSzPct val="100000"/>
              <a:defRPr sz="2700">
                <a:solidFill>
                  <a:schemeClr val="lt1"/>
                </a:solidFill>
              </a:defRPr>
            </a:lvl2pPr>
            <a:lvl3pPr>
              <a:spcBef>
                <a:spcPts val="500"/>
              </a:spcBef>
              <a:buClr>
                <a:schemeClr val="lt1"/>
              </a:buClr>
              <a:buSzPct val="100000"/>
              <a:defRPr sz="27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499" cy="12954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sz="1600"/>
            </a:lvl1pPr>
            <a:lvl2pPr marL="0" marR="0" indent="0" algn="l" rtl="0">
              <a:spcBef>
                <a:spcPts val="0"/>
              </a:spcBef>
              <a:buSzPct val="100000"/>
              <a:defRPr sz="1600"/>
            </a:lvl2pPr>
            <a:lvl3pPr marL="0" marR="0" indent="0" algn="l" rtl="0">
              <a:spcBef>
                <a:spcPts val="0"/>
              </a:spcBef>
              <a:buSzPct val="100000"/>
              <a:defRPr sz="1600"/>
            </a:lvl3pPr>
            <a:lvl4pPr marL="0" marR="0" indent="0" algn="l" rtl="0">
              <a:spcBef>
                <a:spcPts val="0"/>
              </a:spcBef>
              <a:buSzPct val="100000"/>
              <a:defRPr sz="1600"/>
            </a:lvl4pPr>
            <a:lvl5pPr marL="0" marR="0" indent="0" algn="l" rtl="0">
              <a:spcBef>
                <a:spcPts val="0"/>
              </a:spcBef>
              <a:buSzPct val="100000"/>
              <a:defRPr sz="1600"/>
            </a:lvl5pPr>
            <a:lvl6pPr marL="0" marR="0" indent="0" algn="l" rtl="0">
              <a:spcBef>
                <a:spcPts val="0"/>
              </a:spcBef>
              <a:buSzPct val="100000"/>
              <a:defRPr sz="1600"/>
            </a:lvl6pPr>
            <a:lvl7pPr marL="0" marR="0" indent="0" algn="l" rtl="0">
              <a:spcBef>
                <a:spcPts val="0"/>
              </a:spcBef>
              <a:buSzPct val="100000"/>
              <a:defRPr sz="1600"/>
            </a:lvl7pPr>
            <a:lvl8pPr marL="0" marR="0" indent="0" algn="l" rtl="0">
              <a:spcBef>
                <a:spcPts val="0"/>
              </a:spcBef>
              <a:buSzPct val="100000"/>
              <a:defRPr sz="1600"/>
            </a:lvl8pPr>
            <a:lvl9pPr marL="0" marR="0" indent="0" algn="l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02920" y="1813559"/>
            <a:ext cx="9052499" cy="51297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/>
          <a:lstStyle>
            <a:lvl1pPr marL="381000" marR="0" indent="-152400" algn="l" rtl="0">
              <a:spcBef>
                <a:spcPts val="700"/>
              </a:spcBef>
              <a:buClr>
                <a:schemeClr val="lt1"/>
              </a:buClr>
              <a:buSzPct val="100000"/>
              <a:buFont typeface="Calibri"/>
              <a:buChar char="•"/>
              <a:defRPr sz="1600"/>
            </a:lvl1pPr>
            <a:lvl2pPr marL="825500" marR="0" indent="-114300" algn="l" rtl="0">
              <a:spcBef>
                <a:spcPts val="600"/>
              </a:spcBef>
              <a:buClr>
                <a:schemeClr val="lt1"/>
              </a:buClr>
              <a:buSzPct val="100000"/>
              <a:buFont typeface="Calibri"/>
              <a:buChar char="–"/>
              <a:defRPr sz="1600"/>
            </a:lvl2pPr>
            <a:lvl3pPr marL="1270000" marR="0" indent="-88900" algn="l" rtl="0">
              <a:spcBef>
                <a:spcPts val="500"/>
              </a:spcBef>
              <a:buClr>
                <a:schemeClr val="lt1"/>
              </a:buClr>
              <a:buSzPct val="100000"/>
              <a:buFont typeface="Calibri"/>
              <a:buChar char="•"/>
              <a:defRPr sz="1600"/>
            </a:lvl3pPr>
            <a:lvl4pPr marL="1778000" marR="0" indent="-114300" algn="l" rtl="0">
              <a:spcBef>
                <a:spcPts val="400"/>
              </a:spcBef>
              <a:buClr>
                <a:schemeClr val="lt1"/>
              </a:buClr>
              <a:buSzPct val="100000"/>
              <a:buFont typeface="Calibri"/>
              <a:buChar char="–"/>
              <a:defRPr sz="1600"/>
            </a:lvl4pPr>
            <a:lvl5pPr marL="2286000" marR="0" indent="-114300" algn="l" rtl="0">
              <a:spcBef>
                <a:spcPts val="400"/>
              </a:spcBef>
              <a:buClr>
                <a:schemeClr val="lt1"/>
              </a:buClr>
              <a:buSzPct val="100000"/>
              <a:buFont typeface="Calibri"/>
              <a:buChar char="»"/>
              <a:defRPr sz="1600"/>
            </a:lvl5pPr>
            <a:lvl6pPr marL="2794000" marR="0" indent="-114300" algn="l" rtl="0">
              <a:spcBef>
                <a:spcPts val="400"/>
              </a:spcBef>
              <a:buClr>
                <a:schemeClr val="lt1"/>
              </a:buClr>
              <a:buSzPct val="100000"/>
              <a:buFont typeface="Calibri"/>
              <a:buChar char="•"/>
              <a:defRPr sz="1600"/>
            </a:lvl6pPr>
            <a:lvl7pPr marL="3302000" marR="0" indent="-114300" algn="l" rtl="0">
              <a:spcBef>
                <a:spcPts val="400"/>
              </a:spcBef>
              <a:buClr>
                <a:schemeClr val="lt1"/>
              </a:buClr>
              <a:buSzPct val="100000"/>
              <a:buFont typeface="Calibri"/>
              <a:buChar char="•"/>
              <a:defRPr sz="1600"/>
            </a:lvl7pPr>
            <a:lvl8pPr marL="3810000" marR="0" indent="-114300" algn="l" rtl="0">
              <a:spcBef>
                <a:spcPts val="400"/>
              </a:spcBef>
              <a:buClr>
                <a:schemeClr val="lt1"/>
              </a:buClr>
              <a:buSzPct val="100000"/>
              <a:buFont typeface="Calibri"/>
              <a:buChar char="•"/>
              <a:defRPr sz="1600"/>
            </a:lvl8pPr>
            <a:lvl9pPr marL="4318000" marR="0" indent="-114300" algn="l" rtl="0">
              <a:spcBef>
                <a:spcPts val="400"/>
              </a:spcBef>
              <a:buClr>
                <a:schemeClr val="lt1"/>
              </a:buClr>
              <a:buSzPct val="100000"/>
              <a:buFont typeface="Calibri"/>
              <a:buChar char="•"/>
              <a:defRPr sz="16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5029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l" rtl="0">
              <a:spcBef>
                <a:spcPts val="0"/>
              </a:spcBef>
              <a:buSzPct val="100000"/>
              <a:defRPr sz="1600"/>
            </a:lvl1pPr>
            <a:lvl2pPr marL="508000" marR="0" indent="0" algn="l" rtl="0">
              <a:spcBef>
                <a:spcPts val="0"/>
              </a:spcBef>
              <a:buSzPct val="100000"/>
              <a:defRPr sz="1600"/>
            </a:lvl2pPr>
            <a:lvl3pPr marL="1016000" marR="0" indent="0" algn="l" rtl="0">
              <a:spcBef>
                <a:spcPts val="0"/>
              </a:spcBef>
              <a:buSzPct val="100000"/>
              <a:defRPr sz="1600"/>
            </a:lvl3pPr>
            <a:lvl4pPr marL="1524000" marR="0" indent="0" algn="l" rtl="0">
              <a:spcBef>
                <a:spcPts val="0"/>
              </a:spcBef>
              <a:buSzPct val="100000"/>
              <a:defRPr sz="1600"/>
            </a:lvl4pPr>
            <a:lvl5pPr marL="2032000" marR="0" indent="0" algn="l" rtl="0">
              <a:spcBef>
                <a:spcPts val="0"/>
              </a:spcBef>
              <a:buSzPct val="100000"/>
              <a:defRPr sz="1600"/>
            </a:lvl5pPr>
            <a:lvl6pPr marL="2540000" marR="0" indent="0" algn="l" rtl="0">
              <a:spcBef>
                <a:spcPts val="0"/>
              </a:spcBef>
              <a:buSzPct val="100000"/>
              <a:defRPr sz="1600"/>
            </a:lvl6pPr>
            <a:lvl7pPr marL="3048000" marR="0" indent="0" algn="l" rtl="0">
              <a:spcBef>
                <a:spcPts val="0"/>
              </a:spcBef>
              <a:buSzPct val="100000"/>
              <a:defRPr sz="1600"/>
            </a:lvl7pPr>
            <a:lvl8pPr marL="3556000" marR="0" indent="0" algn="l" rtl="0">
              <a:spcBef>
                <a:spcPts val="0"/>
              </a:spcBef>
              <a:buSzPct val="100000"/>
              <a:defRPr sz="1600"/>
            </a:lvl8pPr>
            <a:lvl9pPr marL="4064000" marR="0" indent="0" algn="l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436619" y="7203863"/>
            <a:ext cx="31850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/>
          <a:lstStyle>
            <a:lvl1pPr marL="0" marR="0" indent="0" algn="ctr" rtl="0">
              <a:spcBef>
                <a:spcPts val="0"/>
              </a:spcBef>
              <a:buSzPct val="100000"/>
              <a:defRPr sz="1600"/>
            </a:lvl1pPr>
            <a:lvl2pPr marL="508000" marR="0" indent="0" algn="l" rtl="0">
              <a:spcBef>
                <a:spcPts val="0"/>
              </a:spcBef>
              <a:buSzPct val="100000"/>
              <a:defRPr sz="1600"/>
            </a:lvl2pPr>
            <a:lvl3pPr marL="1016000" marR="0" indent="0" algn="l" rtl="0">
              <a:spcBef>
                <a:spcPts val="0"/>
              </a:spcBef>
              <a:buSzPct val="100000"/>
              <a:defRPr sz="1600"/>
            </a:lvl3pPr>
            <a:lvl4pPr marL="1524000" marR="0" indent="0" algn="l" rtl="0">
              <a:spcBef>
                <a:spcPts val="0"/>
              </a:spcBef>
              <a:buSzPct val="100000"/>
              <a:defRPr sz="1600"/>
            </a:lvl4pPr>
            <a:lvl5pPr marL="2032000" marR="0" indent="0" algn="l" rtl="0">
              <a:spcBef>
                <a:spcPts val="0"/>
              </a:spcBef>
              <a:buSzPct val="100000"/>
              <a:defRPr sz="1600"/>
            </a:lvl5pPr>
            <a:lvl6pPr marL="2540000" marR="0" indent="0" algn="l" rtl="0">
              <a:spcBef>
                <a:spcPts val="0"/>
              </a:spcBef>
              <a:buSzPct val="100000"/>
              <a:defRPr sz="1600"/>
            </a:lvl6pPr>
            <a:lvl7pPr marL="3048000" marR="0" indent="0" algn="l" rtl="0">
              <a:spcBef>
                <a:spcPts val="0"/>
              </a:spcBef>
              <a:buSzPct val="100000"/>
              <a:defRPr sz="1600"/>
            </a:lvl7pPr>
            <a:lvl8pPr marL="3556000" marR="0" indent="0" algn="l" rtl="0">
              <a:spcBef>
                <a:spcPts val="0"/>
              </a:spcBef>
              <a:buSzPct val="100000"/>
              <a:defRPr sz="1600"/>
            </a:lvl8pPr>
            <a:lvl9pPr marL="4064000" marR="0" indent="0" algn="l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8520" y="7203863"/>
            <a:ext cx="2346899" cy="413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marL="0" lvl="0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600"/>
          </a:p>
          <a:p>
            <a:pPr marL="508000" lvl="1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600"/>
          </a:p>
          <a:p>
            <a:pPr marL="1016000" lvl="2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600"/>
          </a:p>
          <a:p>
            <a:pPr marL="1524000" lvl="3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600"/>
          </a:p>
          <a:p>
            <a:pPr marL="2032000" lvl="4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600"/>
          </a:p>
          <a:p>
            <a:pPr marL="2540000" lvl="5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600"/>
          </a:p>
          <a:p>
            <a:pPr marL="3048000" lvl="6" indent="-10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600"/>
          </a:p>
          <a:p>
            <a:pPr marL="3556000" lvl="7" indent="-1016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600"/>
          </a:p>
          <a:p>
            <a:pPr marL="4064000" lvl="8" indent="-101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6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8168125" y="4812091"/>
            <a:ext cx="203400" cy="4185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399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2298600" y="3518025"/>
            <a:ext cx="5532299" cy="41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1951350" y="3480600"/>
            <a:ext cx="6155699" cy="5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 h e   f e s t i v a l   r e v o l u t i o 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/>
        </p:nvSpPr>
        <p:spPr>
          <a:xfrm>
            <a:off x="384990" y="7278917"/>
            <a:ext cx="9394799" cy="314099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3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Comprehensive financial model available on request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525" name="Shape 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10058399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/>
        </p:nvSpPr>
        <p:spPr>
          <a:xfrm>
            <a:off x="357325" y="130025"/>
            <a:ext cx="5993099" cy="4026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Financials: Years 2014 - 2025: </a:t>
            </a:r>
            <a:r>
              <a:rPr lang="en" sz="15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Subscribers </a:t>
            </a:r>
            <a:r>
              <a:rPr lang="en" sz="15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(graph)</a:t>
            </a:r>
          </a:p>
        </p:txBody>
      </p:sp>
      <p:sp>
        <p:nvSpPr>
          <p:cNvPr id="527" name="Shape 527"/>
          <p:cNvSpPr/>
          <p:nvPr/>
        </p:nvSpPr>
        <p:spPr>
          <a:xfrm>
            <a:off x="353300" y="463700"/>
            <a:ext cx="9660299" cy="49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8" name="Shape 528"/>
          <p:cNvSpPr txBox="1"/>
          <p:nvPr/>
        </p:nvSpPr>
        <p:spPr>
          <a:xfrm>
            <a:off x="999250" y="640350"/>
            <a:ext cx="6957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14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999250" y="1269650"/>
            <a:ext cx="6957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12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999250" y="1922225"/>
            <a:ext cx="6957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10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999250" y="2574800"/>
            <a:ext cx="6957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8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999250" y="3227375"/>
            <a:ext cx="6957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6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999250" y="3899650"/>
            <a:ext cx="6957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4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999250" y="4552125"/>
            <a:ext cx="6957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2</a:t>
            </a:r>
          </a:p>
        </p:txBody>
      </p:sp>
      <p:sp>
        <p:nvSpPr>
          <p:cNvPr id="535" name="Shape 535"/>
          <p:cNvSpPr txBox="1"/>
          <p:nvPr/>
        </p:nvSpPr>
        <p:spPr>
          <a:xfrm rot="-5400000">
            <a:off x="-77300" y="2771675"/>
            <a:ext cx="1170300" cy="46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m i l l i o n s</a:t>
            </a:r>
          </a:p>
        </p:txBody>
      </p:sp>
      <p:sp>
        <p:nvSpPr>
          <p:cNvPr id="536" name="Shape 536"/>
          <p:cNvSpPr/>
          <p:nvPr/>
        </p:nvSpPr>
        <p:spPr>
          <a:xfrm>
            <a:off x="607225" y="6436525"/>
            <a:ext cx="2042400" cy="57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3073650" y="6566575"/>
            <a:ext cx="1512599" cy="3140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 txBox="1"/>
          <p:nvPr/>
        </p:nvSpPr>
        <p:spPr>
          <a:xfrm>
            <a:off x="3013750" y="6532525"/>
            <a:ext cx="1413300" cy="31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rgbClr val="F3F3F3"/>
                </a:solidFill>
              </a:rPr>
              <a:t>UNITED STATES</a:t>
            </a:r>
          </a:p>
        </p:txBody>
      </p:sp>
      <p:sp>
        <p:nvSpPr>
          <p:cNvPr id="539" name="Shape 539"/>
          <p:cNvSpPr/>
          <p:nvPr/>
        </p:nvSpPr>
        <p:spPr>
          <a:xfrm>
            <a:off x="5107455" y="6566575"/>
            <a:ext cx="1020899" cy="3140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 txBox="1"/>
          <p:nvPr/>
        </p:nvSpPr>
        <p:spPr>
          <a:xfrm>
            <a:off x="5037600" y="6532525"/>
            <a:ext cx="1413300" cy="31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3F3F3"/>
                </a:solidFill>
              </a:rPr>
              <a:t>EUROPE</a:t>
            </a:r>
          </a:p>
        </p:txBody>
      </p:sp>
      <p:sp>
        <p:nvSpPr>
          <p:cNvPr id="541" name="Shape 541"/>
          <p:cNvSpPr/>
          <p:nvPr/>
        </p:nvSpPr>
        <p:spPr>
          <a:xfrm>
            <a:off x="6500925" y="6566575"/>
            <a:ext cx="713100" cy="3140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 txBox="1"/>
          <p:nvPr/>
        </p:nvSpPr>
        <p:spPr>
          <a:xfrm>
            <a:off x="6415425" y="6532525"/>
            <a:ext cx="1413300" cy="31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3F3F3"/>
                </a:solidFill>
              </a:rPr>
              <a:t>OTHER</a:t>
            </a:r>
          </a:p>
        </p:txBody>
      </p:sp>
      <p:sp>
        <p:nvSpPr>
          <p:cNvPr id="543" name="Shape 543"/>
          <p:cNvSpPr/>
          <p:nvPr/>
        </p:nvSpPr>
        <p:spPr>
          <a:xfrm>
            <a:off x="7525575" y="6573300"/>
            <a:ext cx="713100" cy="3140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4" name="Shape 544"/>
          <p:cNvSpPr txBox="1"/>
          <p:nvPr/>
        </p:nvSpPr>
        <p:spPr>
          <a:xfrm>
            <a:off x="7449050" y="6532525"/>
            <a:ext cx="1413300" cy="31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3F3F3"/>
                </a:solidFill>
              </a:rPr>
              <a:t>TOTAL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357315" y="7291367"/>
            <a:ext cx="9394799" cy="314099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3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Comprehensive financial model available on request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546" name="Shape 5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0825" y="739700"/>
            <a:ext cx="7890774" cy="471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98226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Shape 5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399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Shape 591"/>
          <p:cNvSpPr/>
          <p:nvPr/>
        </p:nvSpPr>
        <p:spPr>
          <a:xfrm>
            <a:off x="353300" y="463700"/>
            <a:ext cx="9660299" cy="49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 txBox="1"/>
          <p:nvPr/>
        </p:nvSpPr>
        <p:spPr>
          <a:xfrm>
            <a:off x="357315" y="7291367"/>
            <a:ext cx="9394799" cy="314099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3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Comprehensive financial model available on request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357325" y="130025"/>
            <a:ext cx="9196199" cy="4026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Financials: Years 2014 - 2025: </a:t>
            </a:r>
            <a:r>
              <a:rPr lang="en" sz="15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Projected Revenue, Expenses, EBITDA &amp; Free Cash Flow</a:t>
            </a:r>
          </a:p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Font typeface="Calibri"/>
              <a:buNone/>
            </a:pPr>
            <a:endParaRPr sz="1500" b="1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516550" y="764850"/>
            <a:ext cx="1102199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1,200,000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578825" y="1495000"/>
            <a:ext cx="1039799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1,000,000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658100" y="2225175"/>
            <a:ext cx="960599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800,000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578825" y="2953950"/>
            <a:ext cx="1039799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600,000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516550" y="3682712"/>
            <a:ext cx="1102199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400,000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466750" y="4411487"/>
            <a:ext cx="1152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300">
                <a:solidFill>
                  <a:srgbClr val="EFEFEF"/>
                </a:solidFill>
              </a:rPr>
              <a:t>200,000</a:t>
            </a:r>
          </a:p>
        </p:txBody>
      </p:sp>
      <p:pic>
        <p:nvPicPr>
          <p:cNvPr id="600" name="Shape 6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049" y="921825"/>
            <a:ext cx="7804375" cy="450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46125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399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8269690" y="4812091"/>
            <a:ext cx="203400" cy="4185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375550" y="5834925"/>
            <a:ext cx="9574200" cy="7299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Nobile"/>
                <a:ea typeface="Nobile"/>
                <a:cs typeface="Nobile"/>
                <a:sym typeface="Nobile"/>
              </a:rPr>
              <a:t>You never change things by fighting the existing reality.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" sz="1900" b="0" i="0" u="none" strike="noStrike" cap="none" baseline="0">
                <a:solidFill>
                  <a:schemeClr val="lt1"/>
                </a:solidFill>
                <a:latin typeface="Nobile"/>
                <a:ea typeface="Nobile"/>
                <a:cs typeface="Nobile"/>
                <a:sym typeface="Nobile"/>
              </a:rPr>
              <a:t>To change something, build a new model that makes the existing model obsolete.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"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- </a:t>
            </a:r>
            <a:r>
              <a:rPr lang="en" sz="1300" b="0" i="0" u="none" strike="noStrike" cap="none" baseline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BUCKMINSTER FULLER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399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8269690" y="4812091"/>
            <a:ext cx="203400" cy="4185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3224600" y="1356300"/>
            <a:ext cx="6731999" cy="51537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None/>
            </a:pPr>
            <a:r>
              <a:rPr lang="en" sz="20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Video-on-demand (VoD) Market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$25B for 2014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$50B </a:t>
            </a:r>
            <a:r>
              <a:rPr lang="en" sz="20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(est.)</a:t>
            </a: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by 2019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None/>
            </a:pPr>
            <a:r>
              <a:rPr lang="en" sz="20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Cinewav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We're ready to create a new future for independent film by challenging the existing distribution model.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None/>
            </a:pPr>
            <a:r>
              <a:rPr lang="en" sz="2000" b="1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Are You?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We’re searching for </a:t>
            </a:r>
            <a:r>
              <a:rPr lang="en" sz="2000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$0.5M</a:t>
            </a:r>
            <a:r>
              <a:rPr lang="en" sz="20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seed funding in H1 2015.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 additional</a:t>
            </a:r>
            <a:r>
              <a:rPr lang="en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2000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$1.0M</a:t>
            </a:r>
            <a:r>
              <a:rPr lang="en" sz="20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funding is scheduled in H2 2015.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48369" y="127297"/>
            <a:ext cx="2552100" cy="628199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Overview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3425" y="943475"/>
            <a:ext cx="1893975" cy="222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2200" y="945575"/>
            <a:ext cx="1893974" cy="222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48376" y="127300"/>
            <a:ext cx="6329400" cy="628199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Team: Executive Management &amp; Advisory Board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97650" y="3190877"/>
            <a:ext cx="1976700" cy="9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1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Matthieu DeGenevraye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CFO</a:t>
            </a:r>
          </a:p>
          <a:p>
            <a:pPr rtl="0"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Controller, ORANGE</a:t>
            </a:r>
          </a:p>
          <a:p>
            <a:pPr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Co-Founder, LE FABSHOP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2142075" y="3190877"/>
            <a:ext cx="1976700" cy="9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(silent partner)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Festival Relations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International Relations,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(major international festival)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032625" y="3190877"/>
            <a:ext cx="1976700" cy="81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German Rodriguez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Founder, Chairman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Founder, INSIDEFILMS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867600" y="3190864"/>
            <a:ext cx="1976700" cy="115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Joseph Jorgensen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CTO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VP, Code &amp; Theory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Partner, CTO  HYPER HYPER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009325" y="3190877"/>
            <a:ext cx="1976700" cy="9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Mark Swindle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CEO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Sr Designer, NU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Co-Founder, TQGD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54900" y="6555050"/>
            <a:ext cx="1893899" cy="9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Henry Bienen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(tentative)</a:t>
            </a:r>
            <a:r>
              <a:rPr lang="en" sz="10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</a:t>
            </a:r>
          </a:p>
          <a:p>
            <a:pPr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President Emeritus,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NORTHWESTERN UNIVERSITY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065875" y="6555050"/>
            <a:ext cx="2011499" cy="9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Omar Soubra-Pierre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Director,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TRIMBLE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032625" y="6555052"/>
            <a:ext cx="1976700" cy="9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Cory McAbee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Filmmaker, Writer, Musician, Actor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890900" y="6555050"/>
            <a:ext cx="1976700" cy="100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Nikolaj Nikitin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(tentative)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Founder &amp; Director,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SOFA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Delegate Eastern Europe,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Berlinale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2200" y="4263050"/>
            <a:ext cx="1811900" cy="223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7804100" y="4233450"/>
            <a:ext cx="163200" cy="22928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399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234875" y="2331775"/>
            <a:ext cx="2794200" cy="10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Major Film Studios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Warner, Sony, MGM, Paramount, Universal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48375" y="127300"/>
            <a:ext cx="5571300" cy="628199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Overview: Existing Model of </a:t>
            </a:r>
            <a:r>
              <a:rPr lang="en" sz="1500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Film-VoD Distribution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440650" y="2331775"/>
            <a:ext cx="1835400" cy="10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Theaters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7600400" y="1888750"/>
            <a:ext cx="1445100" cy="14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Mainstream</a:t>
            </a:r>
          </a:p>
          <a:p>
            <a:pPr lvl="0" rtl="0">
              <a:spcBef>
                <a:spcPts val="0"/>
              </a:spcBef>
              <a:buNone/>
            </a:pPr>
            <a:endParaRPr sz="6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Fandor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Netflix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Amazon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Hulu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Mubi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Google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600400" y="5740800"/>
            <a:ext cx="1445100" cy="161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DIY</a:t>
            </a:r>
          </a:p>
          <a:p>
            <a:pPr lvl="0" rtl="0">
              <a:spcBef>
                <a:spcPts val="0"/>
              </a:spcBef>
              <a:buNone/>
            </a:pPr>
            <a:endParaRPr sz="6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Reelhouse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Vimeo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Indieflix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Distrify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VHX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Snagfilms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108750" y="4619750"/>
            <a:ext cx="1445100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Independent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Films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2650525" y="6909325"/>
            <a:ext cx="1445100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Film Limbo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4306650" y="4619750"/>
            <a:ext cx="1445100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Film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Festivals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7676575" y="1307425"/>
            <a:ext cx="1445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VoD Market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28725" y="682025"/>
            <a:ext cx="7017299" cy="24261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" b="1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Premium Content</a:t>
            </a: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Curatorial role / filtering process</a:t>
            </a:r>
          </a:p>
          <a:p>
            <a:pPr lvl="0" algn="just" rtl="0">
              <a:spcBef>
                <a:spcPts val="0"/>
              </a:spcBef>
              <a:buClr>
                <a:srgbClr val="FF0000"/>
              </a:buClr>
              <a:buFont typeface="Calibri"/>
              <a:buNone/>
            </a:pPr>
            <a:endParaRPr sz="1000" b="1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Limited or Poor Distribution Channels</a:t>
            </a:r>
          </a:p>
          <a:p>
            <a:pPr lvl="0" algn="just" rtl="0">
              <a:spcBef>
                <a:spcPts val="30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" i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85-90% </a:t>
            </a: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of filmmakers leave without a distribution deal.</a:t>
            </a:r>
          </a:p>
          <a:p>
            <a:pPr lvl="0" algn="just" rtl="0">
              <a:spcBef>
                <a:spcPts val="30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" i="1">
                <a:solidFill>
                  <a:srgbClr val="9999CC"/>
                </a:solidFill>
                <a:latin typeface="Muli"/>
                <a:ea typeface="Muli"/>
                <a:cs typeface="Muli"/>
                <a:sym typeface="Muli"/>
              </a:rPr>
              <a:t>10-15%</a:t>
            </a:r>
            <a:r>
              <a:rPr lang="en" i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of filmmakers leave with sub-optimal deal.</a:t>
            </a: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lvl="0" algn="just" rtl="0">
              <a:spcBef>
                <a:spcPts val="300"/>
              </a:spcBef>
              <a:buClr>
                <a:srgbClr val="FF0000"/>
              </a:buClr>
              <a:buFont typeface="Calibri"/>
              <a:buNone/>
            </a:pP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Festival Limitation</a:t>
            </a:r>
            <a:r>
              <a:rPr lang="en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&amp; </a:t>
            </a:r>
            <a:r>
              <a:rPr lang="en" b="1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Market Size</a:t>
            </a: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Attendees see only </a:t>
            </a:r>
            <a:r>
              <a:rPr lang="en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2-10 films </a:t>
            </a: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per festival  | </a:t>
            </a:r>
            <a:r>
              <a:rPr lang="en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1-3 festivals  </a:t>
            </a: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per year.</a:t>
            </a: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4,000+</a:t>
            </a: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Festivals/year  =  ~</a:t>
            </a:r>
            <a:r>
              <a:rPr lang="en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30 million+</a:t>
            </a:r>
            <a:r>
              <a:rPr lang="en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Attendees/year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108750" y="4619750"/>
            <a:ext cx="1445100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Independent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Films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2650525" y="6909325"/>
            <a:ext cx="1445100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Film Limbo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148375" y="127300"/>
            <a:ext cx="4916100" cy="4026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Opportunity: </a:t>
            </a:r>
            <a:r>
              <a:rPr lang="en" sz="15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Film Festival Focus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958915" y="4475056"/>
            <a:ext cx="828300" cy="4026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5-10%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306650" y="4619750"/>
            <a:ext cx="1445100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Film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Festivals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546323" y="3108000"/>
            <a:ext cx="924899" cy="4026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9999CC"/>
                </a:solidFill>
                <a:latin typeface="Muli"/>
                <a:ea typeface="Muli"/>
                <a:cs typeface="Muli"/>
                <a:sym typeface="Muli"/>
              </a:rPr>
              <a:t>10-15%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458128" y="5308375"/>
            <a:ext cx="1089299" cy="402600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55-60%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546444" y="5424066"/>
            <a:ext cx="828300" cy="527699"/>
          </a:xfrm>
          <a:prstGeom prst="rect">
            <a:avLst/>
          </a:prstGeom>
          <a:noFill/>
          <a:ln>
            <a:noFill/>
          </a:ln>
        </p:spPr>
        <p:txBody>
          <a:bodyPr lIns="101575" tIns="101575" rIns="101575" bIns="101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30%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600400" y="1888750"/>
            <a:ext cx="1445100" cy="14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Mainstream</a:t>
            </a:r>
          </a:p>
          <a:p>
            <a:pPr lvl="0" rtl="0">
              <a:spcBef>
                <a:spcPts val="0"/>
              </a:spcBef>
              <a:buNone/>
            </a:pPr>
            <a:endParaRPr sz="600" b="1">
              <a:solidFill>
                <a:srgbClr val="CCCCCC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Fandor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Netflix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Amazon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Hulu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Mubi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Google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7600400" y="5740800"/>
            <a:ext cx="1445100" cy="161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DIY</a:t>
            </a:r>
          </a:p>
          <a:p>
            <a:pPr lvl="0" rtl="0">
              <a:spcBef>
                <a:spcPts val="0"/>
              </a:spcBef>
              <a:buNone/>
            </a:pPr>
            <a:endParaRPr sz="600" b="1">
              <a:solidFill>
                <a:srgbClr val="CCCCCC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Reelhouse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Vimeo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Indieflix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Distrify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VHX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CCCCCC"/>
                </a:solidFill>
                <a:latin typeface="Muli"/>
                <a:ea typeface="Muli"/>
                <a:cs typeface="Muli"/>
                <a:sym typeface="Muli"/>
              </a:rPr>
              <a:t>Snagfilms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7676575" y="1307425"/>
            <a:ext cx="1445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VoD Market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108750" y="4619750"/>
            <a:ext cx="1445100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Independent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Films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7737225" y="4695950"/>
            <a:ext cx="1183499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Cinewav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128725" y="130025"/>
            <a:ext cx="4916100" cy="4026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Opportunity &amp; Challenge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04925" y="1901225"/>
            <a:ext cx="7017299" cy="12474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Film Festivals: </a:t>
            </a:r>
            <a:r>
              <a:rPr lang="en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Hidden In Plain View</a:t>
            </a: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b="1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Convert Festival films to Cinewav library films.</a:t>
            </a: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b="1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Convert Festival attendees into Subscribers.</a:t>
            </a: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b="1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Connect them.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306650" y="4619750"/>
            <a:ext cx="1445100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Film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Festivals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204925" y="682025"/>
            <a:ext cx="9228600" cy="1028399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lvl="0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Cinewav: the new entrant into the VoD market, focused on festival films.</a:t>
            </a: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rgbClr val="00FF00"/>
                </a:solidFill>
                <a:latin typeface="Muli"/>
                <a:ea typeface="Muli"/>
                <a:cs typeface="Muli"/>
                <a:sym typeface="Muli"/>
              </a:rPr>
              <a:t>No other VoD Platform is focused exclusively on this market.</a:t>
            </a: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Yet.</a:t>
            </a:r>
            <a:r>
              <a:rPr lang="en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lvl="0" rtl="0">
              <a:spcBef>
                <a:spcPts val="300"/>
              </a:spcBef>
              <a:buClr>
                <a:schemeClr val="lt1"/>
              </a:buClr>
              <a:buFont typeface="Calibri"/>
              <a:buNone/>
            </a:pPr>
            <a:endParaRPr b="1">
              <a:solidFill>
                <a:srgbClr val="00FF00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300"/>
              </a:spcBef>
              <a:buClr>
                <a:schemeClr val="lt1"/>
              </a:buClr>
              <a:buFont typeface="Calibri"/>
              <a:buNone/>
            </a:pPr>
            <a:endParaRPr b="1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300"/>
              </a:spcBef>
              <a:buClr>
                <a:schemeClr val="lt1"/>
              </a:buClr>
              <a:buFont typeface="Calibri"/>
              <a:buNone/>
            </a:pPr>
            <a:endParaRPr b="1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rgbClr val="FF0000"/>
              </a:buClr>
              <a:buFont typeface="Calibri"/>
              <a:buNone/>
            </a:pPr>
            <a:endParaRPr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300"/>
              </a:spcBef>
              <a:buClr>
                <a:schemeClr val="lt1"/>
              </a:buClr>
              <a:buFont typeface="Calibri"/>
              <a:buNone/>
            </a:pP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7676575" y="1307425"/>
            <a:ext cx="14451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VoD Market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8269690" y="4812091"/>
            <a:ext cx="203400" cy="4185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204925" y="130025"/>
            <a:ext cx="4916100" cy="4026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Solution: </a:t>
            </a:r>
            <a:r>
              <a:rPr lang="en" sz="1800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Cinewav</a:t>
            </a:r>
            <a:r>
              <a:rPr lang="en" sz="18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18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Symbiotic</a:t>
            </a:r>
            <a:r>
              <a:rPr lang="en" sz="18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1800" b="1">
                <a:solidFill>
                  <a:srgbClr val="66CCCC"/>
                </a:solidFill>
                <a:latin typeface="Muli"/>
                <a:ea typeface="Muli"/>
                <a:cs typeface="Muli"/>
                <a:sym typeface="Muli"/>
              </a:rPr>
              <a:t>Ecosystem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878975" y="5976500"/>
            <a:ext cx="1445100" cy="4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IndependentFilmmakers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6671975" y="6060150"/>
            <a:ext cx="1592100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Film Festivals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4437450" y="4121075"/>
            <a:ext cx="1183499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Cinewav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4362300" y="1302575"/>
            <a:ext cx="1333799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Subscribers</a:t>
            </a:r>
          </a:p>
          <a:p>
            <a:pPr lvl="0" algn="ctr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3535900" y="2485900"/>
            <a:ext cx="1333799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Revenue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200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Marketing</a:t>
            </a:r>
          </a:p>
          <a:p>
            <a:pPr lvl="0" algn="r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5216262" y="2485900"/>
            <a:ext cx="1333799" cy="6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Content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Community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4719400" y="5756250"/>
            <a:ext cx="19725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VoD Platform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Revenue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Global Audience</a:t>
            </a:r>
          </a:p>
          <a:p>
            <a:pPr lvl="0" algn="r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4869700" y="6442050"/>
            <a:ext cx="1811700" cy="93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Subscribers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Partnerships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Brand Recognition</a:t>
            </a:r>
          </a:p>
          <a:p>
            <a:pPr lvl="0" algn="r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3459700" y="6457350"/>
            <a:ext cx="1183499" cy="54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66CCCC"/>
                </a:solidFill>
                <a:latin typeface="Muli"/>
                <a:ea typeface="Muli"/>
                <a:cs typeface="Muli"/>
                <a:sym typeface="Muli"/>
              </a:rPr>
              <a:t>Content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66CCCC"/>
                </a:solidFill>
                <a:latin typeface="Muli"/>
                <a:ea typeface="Muli"/>
                <a:cs typeface="Muli"/>
                <a:sym typeface="Muli"/>
              </a:rPr>
              <a:t>Marketing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3459700" y="5756250"/>
            <a:ext cx="19725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Distribution Deal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Revenue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Global Audience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204925" y="758225"/>
            <a:ext cx="4216799" cy="23559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" sz="1200" b="1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Subscribers</a:t>
            </a: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1200" i="1">
                <a:solidFill>
                  <a:srgbClr val="F3F3F3"/>
                </a:solidFill>
                <a:latin typeface="Muli"/>
                <a:ea typeface="Muli"/>
                <a:cs typeface="Muli"/>
                <a:sym typeface="Muli"/>
              </a:rPr>
              <a:t>Premium Content</a:t>
            </a:r>
            <a:r>
              <a:rPr lang="en" sz="1200">
                <a:solidFill>
                  <a:srgbClr val="F3F3F3"/>
                </a:solidFill>
                <a:latin typeface="Muli"/>
                <a:ea typeface="Muli"/>
                <a:cs typeface="Muli"/>
                <a:sym typeface="Muli"/>
              </a:rPr>
              <a:t>:  Selected festival films </a:t>
            </a:r>
            <a:r>
              <a:rPr lang="en" sz="1200" b="1" i="1">
                <a:solidFill>
                  <a:srgbClr val="F3F3F3"/>
                </a:solidFill>
                <a:latin typeface="Muli"/>
                <a:ea typeface="Muli"/>
                <a:cs typeface="Muli"/>
                <a:sym typeface="Muli"/>
              </a:rPr>
              <a:t>only</a:t>
            </a:r>
          </a:p>
          <a:p>
            <a:pPr lvl="0" algn="just" rtl="0">
              <a:spcBef>
                <a:spcPts val="0"/>
              </a:spcBef>
              <a:buNone/>
            </a:pP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" sz="1200" i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Affordable</a:t>
            </a: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: $5 (€5)/month: </a:t>
            </a:r>
            <a:r>
              <a:rPr lang="en" sz="12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unlimited viewing</a:t>
            </a:r>
          </a:p>
          <a:p>
            <a:pPr lvl="0" algn="just" rtl="0">
              <a:spcBef>
                <a:spcPts val="0"/>
              </a:spcBef>
              <a:buNone/>
            </a:pPr>
            <a:endParaRPr sz="1200" i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" sz="1200" b="1" i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Experience</a:t>
            </a:r>
            <a:r>
              <a:rPr lang="en" sz="12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: Ad Free</a:t>
            </a:r>
          </a:p>
          <a:p>
            <a:pPr lvl="0" algn="just" rtl="0">
              <a:spcBef>
                <a:spcPts val="0"/>
              </a:spcBef>
              <a:buNone/>
            </a:pP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 b="1" i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Accessibility:</a:t>
            </a: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available worldwide, streamed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to a multiplicity of devices, subtitled (English,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French, Spanish, German, Mandarin)</a:t>
            </a:r>
          </a:p>
          <a:p>
            <a:pPr lvl="0" algn="just" rtl="0">
              <a:spcBef>
                <a:spcPts val="0"/>
              </a:spcBef>
              <a:buNone/>
            </a:pP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endParaRPr sz="1200" i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None/>
            </a:pP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Clr>
                <a:srgbClr val="FF0000"/>
              </a:buClr>
              <a:buFont typeface="Calibri"/>
              <a:buNone/>
            </a:pPr>
            <a:endParaRPr sz="12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257725" y="3283400"/>
            <a:ext cx="3547500" cy="26169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" sz="1200" b="1">
                <a:solidFill>
                  <a:srgbClr val="66CCCC"/>
                </a:solidFill>
                <a:latin typeface="Muli"/>
                <a:ea typeface="Muli"/>
                <a:cs typeface="Muli"/>
                <a:sym typeface="Muli"/>
              </a:rPr>
              <a:t>Independent Filmmakers</a:t>
            </a:r>
          </a:p>
          <a:p>
            <a:pPr lvl="0" algn="just" rtl="0">
              <a:spcBef>
                <a:spcPts val="0"/>
              </a:spcBef>
              <a:buClr>
                <a:srgbClr val="FF0000"/>
              </a:buClr>
              <a:buFont typeface="Calibri"/>
              <a:buNone/>
            </a:pPr>
            <a:endParaRPr sz="600" b="1">
              <a:solidFill>
                <a:srgbClr val="66CCCC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Fair compensation: a generous 70% of 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subscription fees</a:t>
            </a:r>
          </a:p>
          <a:p>
            <a:pPr marL="381000" lvl="0" indent="-279400" algn="just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Fair allocation: with Advanced Tracking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Algorithm (ATA). </a:t>
            </a:r>
            <a:r>
              <a:rPr lang="en" sz="1200" i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More play = more pay</a:t>
            </a:r>
          </a:p>
          <a:p>
            <a:pPr marL="381000" lvl="0" indent="-279400" algn="just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Global audience &amp; multilingual platform 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(subtitling service)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Non-exclusive contract option</a:t>
            </a:r>
          </a:p>
          <a:p>
            <a:pPr marL="381000" lvl="0" indent="-279400" algn="just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Geo On/Off </a:t>
            </a:r>
          </a:p>
          <a:p>
            <a:pPr lvl="0" algn="just" rtl="0">
              <a:spcBef>
                <a:spcPts val="0"/>
              </a:spcBef>
              <a:buNone/>
            </a:pPr>
            <a:endParaRPr sz="1200">
              <a:solidFill>
                <a:srgbClr val="F3F3F3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None/>
            </a:pP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Clr>
                <a:srgbClr val="FF0000"/>
              </a:buClr>
              <a:buFont typeface="Calibri"/>
              <a:buNone/>
            </a:pPr>
            <a:endParaRPr sz="12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6815750" y="3059475"/>
            <a:ext cx="3007500" cy="2663399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" sz="12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Film Festivals</a:t>
            </a:r>
          </a:p>
          <a:p>
            <a:pPr lvl="0" rtl="0">
              <a:spcBef>
                <a:spcPts val="0"/>
              </a:spcBef>
              <a:buClr>
                <a:srgbClr val="FF0000"/>
              </a:buClr>
              <a:buFont typeface="Calibri"/>
              <a:buNone/>
            </a:pPr>
            <a:endParaRPr sz="6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F2F2F2"/>
                </a:solidFill>
                <a:latin typeface="Muli"/>
                <a:ea typeface="Muli"/>
                <a:cs typeface="Muli"/>
                <a:sym typeface="Muli"/>
              </a:rPr>
              <a:t>Extended audience reach: post-festival 30-day VoD platform offering festival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2F2F2"/>
                </a:solidFill>
                <a:latin typeface="Muli"/>
                <a:ea typeface="Muli"/>
                <a:cs typeface="Muli"/>
                <a:sym typeface="Muli"/>
              </a:rPr>
              <a:t>library worldwide</a:t>
            </a:r>
          </a:p>
          <a:p>
            <a:pPr marL="381000" lvl="0" indent="-279400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rgbClr val="F2F2F2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2F2F2"/>
                </a:solidFill>
                <a:latin typeface="Muli"/>
                <a:ea typeface="Muli"/>
                <a:cs typeface="Muli"/>
                <a:sym typeface="Muli"/>
              </a:rPr>
              <a:t>Revenue stream: 40% of revenue post-festival;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2F2F2"/>
                </a:solidFill>
                <a:latin typeface="Muli"/>
                <a:ea typeface="Muli"/>
                <a:cs typeface="Muli"/>
                <a:sym typeface="Muli"/>
              </a:rPr>
              <a:t>1.5% permanent</a:t>
            </a:r>
          </a:p>
          <a:p>
            <a:pPr marL="381000" lvl="0" indent="-279400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rgbClr val="F2F2F2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2F2F2"/>
                </a:solidFill>
                <a:latin typeface="Muli"/>
                <a:ea typeface="Muli"/>
                <a:cs typeface="Muli"/>
                <a:sym typeface="Muli"/>
              </a:rPr>
              <a:t>Mission of film-filmmaker promotion</a:t>
            </a:r>
          </a:p>
          <a:p>
            <a:pPr marL="381000" lvl="0" indent="-279400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rgbClr val="F2F2F2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2F2F2"/>
                </a:solidFill>
                <a:latin typeface="Muli"/>
                <a:ea typeface="Muli"/>
                <a:cs typeface="Muli"/>
                <a:sym typeface="Muli"/>
              </a:rPr>
              <a:t>Brand recognition</a:t>
            </a:r>
          </a:p>
          <a:p>
            <a:pPr lvl="0" algn="just" rtl="0">
              <a:spcBef>
                <a:spcPts val="0"/>
              </a:spcBef>
              <a:buNone/>
            </a:pP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0"/>
              </a:spcBef>
              <a:buClr>
                <a:srgbClr val="FF0000"/>
              </a:buClr>
              <a:buFont typeface="Calibri"/>
              <a:buNone/>
            </a:pPr>
            <a:endParaRPr sz="12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just" rtl="0">
              <a:spcBef>
                <a:spcPts val="300"/>
              </a:spcBef>
              <a:buClr>
                <a:schemeClr val="lt1"/>
              </a:buClr>
              <a:buFont typeface="Calibri"/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>
            <a:off x="8269690" y="4812091"/>
            <a:ext cx="203400" cy="4185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x="357325" y="130025"/>
            <a:ext cx="6507300" cy="4026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Implementation: Year 1: </a:t>
            </a:r>
            <a:r>
              <a:rPr lang="en" sz="15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Post-Launch BUDGET ( 5-6 Months )</a:t>
            </a:r>
          </a:p>
        </p:txBody>
      </p:sp>
      <p:sp>
        <p:nvSpPr>
          <p:cNvPr id="488" name="Shape 488"/>
          <p:cNvSpPr/>
          <p:nvPr/>
        </p:nvSpPr>
        <p:spPr>
          <a:xfrm>
            <a:off x="904025" y="661350"/>
            <a:ext cx="4259400" cy="65838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OPEX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Festival Relations &amp; Acquisitions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Initial compensation pool for films</a:t>
            </a:r>
          </a:p>
          <a:p>
            <a:pPr lvl="0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MARKETING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Marketing / Production 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Online advertising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On-the-ground campaign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PAYROLL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Partner + Full-time (2)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Partner + Part-time (3)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Post- Year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OVERHEADS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Consultants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Work spaces (US, EU)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Travel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Legal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TECHNICAL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beta website maintenance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</a:t>
            </a:r>
            <a:r>
              <a:rPr lang="en" sz="1600" b="0" i="0" u="none" strike="noStrike" cap="none" baseline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tools / services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</a:t>
            </a:r>
            <a:r>
              <a:rPr lang="en" sz="1600" b="0" i="0" u="none" strike="noStrike" cap="none" baseline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infrastructure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post- Year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MISCELLANEOUS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 b="0" i="0" u="none" strike="noStrike" cap="none" baseline="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TOTAL</a:t>
            </a:r>
          </a:p>
        </p:txBody>
      </p:sp>
      <p:sp>
        <p:nvSpPr>
          <p:cNvPr id="489" name="Shape 489"/>
          <p:cNvSpPr/>
          <p:nvPr/>
        </p:nvSpPr>
        <p:spPr>
          <a:xfrm>
            <a:off x="5713325" y="661350"/>
            <a:ext cx="1074900" cy="65268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$k</a:t>
            </a:r>
          </a:p>
          <a:p>
            <a:pPr lvl="0" algn="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20.0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300.0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lvl="0" algn="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0.0  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75.0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45.0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40.0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30.3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100.0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1600" b="0" i="0" u="none" strike="noStrike" cap="none" baseline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</a:t>
            </a: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50.0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25.0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25.0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35.0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803.3</a:t>
            </a:r>
          </a:p>
        </p:txBody>
      </p:sp>
    </p:spTree>
    <p:extLst>
      <p:ext uri="{BB962C8B-B14F-4D97-AF65-F5344CB8AC3E}">
        <p14:creationId xmlns:p14="http://schemas.microsoft.com/office/powerpoint/2010/main" val="50787955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/>
        </p:nvSpPr>
        <p:spPr>
          <a:xfrm>
            <a:off x="8269690" y="4812091"/>
            <a:ext cx="203400" cy="4185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 txBox="1"/>
          <p:nvPr/>
        </p:nvSpPr>
        <p:spPr>
          <a:xfrm flipH="1">
            <a:off x="331200" y="507850"/>
            <a:ext cx="3449699" cy="4185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" sz="15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Year 2</a:t>
            </a:r>
          </a:p>
          <a:p>
            <a:pPr marR="0" lvl="0" algn="l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1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357325" y="130025"/>
            <a:ext cx="6507300" cy="4026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EFEFEF"/>
                </a:solidFill>
                <a:latin typeface="Muli"/>
                <a:ea typeface="Muli"/>
                <a:cs typeface="Muli"/>
                <a:sym typeface="Muli"/>
              </a:rPr>
              <a:t>Implementation: Years 2, 3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5199150" y="515800"/>
            <a:ext cx="3212999" cy="4026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8D8D8"/>
              </a:buClr>
              <a:buSzPct val="25000"/>
              <a:buFont typeface="Calibri"/>
              <a:buNone/>
            </a:pPr>
            <a:r>
              <a:rPr lang="en" sz="1500" b="1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Year 3</a:t>
            </a:r>
          </a:p>
        </p:txBody>
      </p:sp>
      <p:sp>
        <p:nvSpPr>
          <p:cNvPr id="499" name="Shape 499"/>
          <p:cNvSpPr/>
          <p:nvPr/>
        </p:nvSpPr>
        <p:spPr>
          <a:xfrm>
            <a:off x="554225" y="639600"/>
            <a:ext cx="2951099" cy="58665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OPEX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FESTIVAL RELATIONS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ACQUISITIONS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</a:t>
            </a: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Direct pymts for 150 films @ 5k/film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Full-time (2)	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MARKETING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Marketing / Production 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Online advertising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On-the-ground campaign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Full-time (2)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PAYROLL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Partner + Full-time (3)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Partner + Part-time (2)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Web/Apps Team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OVERHEADS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Consultants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  Legal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  Accounting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  Work spaces (US, EU, SA, Asia)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Travel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TECHNICAL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AWS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Cloudfront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total opex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TOTAL</a:t>
            </a:r>
          </a:p>
        </p:txBody>
      </p:sp>
      <p:sp>
        <p:nvSpPr>
          <p:cNvPr id="500" name="Shape 500"/>
          <p:cNvSpPr/>
          <p:nvPr/>
        </p:nvSpPr>
        <p:spPr>
          <a:xfrm>
            <a:off x="3020825" y="639600"/>
            <a:ext cx="1074900" cy="60090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$k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240.0</a:t>
            </a: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750.0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120.0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lvl="0" algn="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20.0  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120.0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120.0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80.0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300.0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100.0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400.0 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100.0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24.0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48.0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120.0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730</a:t>
            </a:r>
            <a:r>
              <a:rPr lang="en" sz="1100" b="0" i="0" u="none" strike="noStrike" cap="none" baseline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3504.0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3304.0</a:t>
            </a:r>
          </a:p>
        </p:txBody>
      </p:sp>
      <p:sp>
        <p:nvSpPr>
          <p:cNvPr id="501" name="Shape 501"/>
          <p:cNvSpPr/>
          <p:nvPr/>
        </p:nvSpPr>
        <p:spPr>
          <a:xfrm>
            <a:off x="7798800" y="639600"/>
            <a:ext cx="1074900" cy="6088200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$k</a:t>
            </a: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240.0</a:t>
            </a: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500.0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360.0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20.0  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120.0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210.0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80.0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300.0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100.0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800.0 </a:t>
            </a: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150.0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36.0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48.0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1000.0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lvl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250.0</a:t>
            </a: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730.0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4976.0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4976.0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5199150" y="639600"/>
            <a:ext cx="3017099" cy="6167399"/>
          </a:xfrm>
          <a:prstGeom prst="rect">
            <a:avLst/>
          </a:prstGeom>
          <a:noFill/>
          <a:ln>
            <a:noFill/>
          </a:ln>
        </p:spPr>
        <p:txBody>
          <a:bodyPr lIns="101575" tIns="50775" rIns="101575" bIns="50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OPEX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FESTIVAL RELATIONS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ACQUISITIONS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Direct pymts for 100 films @ 5k/film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Full-time (6)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MARKETING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Marketing / Production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Online advertising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On-the-ground campaign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Full-time (2)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PAYROLL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Partner + Full-time (3)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Partner + Part-time (2)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Web/Apps Team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OVERHEADS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Consultants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  Legal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  Accounting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  Work spaces (US, EU, SA, Asia)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Travel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Subtitling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TECHNICAL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AWS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Cloudfront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total opex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TOTAL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878971189"/>
      </p:ext>
    </p:extLst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856</Words>
  <Application>Microsoft Macintosh PowerPoint</Application>
  <PresentationFormat>Custom</PresentationFormat>
  <Paragraphs>432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simple-dark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Swindle</cp:lastModifiedBy>
  <cp:revision>1</cp:revision>
  <dcterms:modified xsi:type="dcterms:W3CDTF">2018-01-24T19:10:37Z</dcterms:modified>
</cp:coreProperties>
</file>